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2"/>
  </p:notesMasterIdLst>
  <p:sldIdLst>
    <p:sldId id="274" r:id="rId2"/>
    <p:sldId id="273" r:id="rId3"/>
    <p:sldId id="257" r:id="rId4"/>
    <p:sldId id="275" r:id="rId5"/>
    <p:sldId id="259" r:id="rId6"/>
    <p:sldId id="260" r:id="rId7"/>
    <p:sldId id="261" r:id="rId8"/>
    <p:sldId id="262" r:id="rId9"/>
    <p:sldId id="276" r:id="rId10"/>
    <p:sldId id="263" r:id="rId11"/>
    <p:sldId id="264" r:id="rId12"/>
    <p:sldId id="265" r:id="rId13"/>
    <p:sldId id="266" r:id="rId14"/>
    <p:sldId id="277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8AA"/>
    <a:srgbClr val="FFDF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1066" autoAdjust="0"/>
  </p:normalViewPr>
  <p:slideViewPr>
    <p:cSldViewPr>
      <p:cViewPr>
        <p:scale>
          <a:sx n="75" d="100"/>
          <a:sy n="75" d="100"/>
        </p:scale>
        <p:origin x="-1254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D4CED-2D30-4243-AA92-2934E7CDCA19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E31C7-D954-4B7C-890B-8ACCBF300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539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Century Schoolbook" pitchFamily="18" charset="0"/>
              </a:rPr>
              <a:t>Цель занятия: рассмотреть тепловые явления встречающиеся на кухне на примере приготовления чая.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31C7-D954-4B7C-890B-8ACCBF300F0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508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КИПЕНИЕ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31C7-D954-4B7C-890B-8ACCBF300F0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72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31C7-D954-4B7C-890B-8ACCBF300F0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14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BEA5-A64E-4E49-ACF0-BF495D48A0BA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5BDDE0-1958-446B-8769-C1C74EE123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BEA5-A64E-4E49-ACF0-BF495D48A0BA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DDE0-1958-446B-8769-C1C74EE12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BEA5-A64E-4E49-ACF0-BF495D48A0BA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DDE0-1958-446B-8769-C1C74EE12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BEA5-A64E-4E49-ACF0-BF495D48A0BA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DDE0-1958-446B-8769-C1C74EE12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BEA5-A64E-4E49-ACF0-BF495D48A0BA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DDE0-1958-446B-8769-C1C74EE123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BEA5-A64E-4E49-ACF0-BF495D48A0BA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DDE0-1958-446B-8769-C1C74EE12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BEA5-A64E-4E49-ACF0-BF495D48A0BA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DDE0-1958-446B-8769-C1C74EE12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BEA5-A64E-4E49-ACF0-BF495D48A0BA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DDE0-1958-446B-8769-C1C74EE12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BEA5-A64E-4E49-ACF0-BF495D48A0BA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DDE0-1958-446B-8769-C1C74EE12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BEA5-A64E-4E49-ACF0-BF495D48A0BA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DDE0-1958-446B-8769-C1C74EE123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BEA5-A64E-4E49-ACF0-BF495D48A0BA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DDE0-1958-446B-8769-C1C74EE123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E7FBEA5-A64E-4E49-ACF0-BF495D48A0BA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55BDDE0-1958-446B-8769-C1C74EE123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IMG_3068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izaveta\Desktop\МАМА КУХНЯ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98" r="2862" b="12340"/>
          <a:stretch/>
        </p:blipFill>
        <p:spPr bwMode="auto">
          <a:xfrm>
            <a:off x="0" y="1348739"/>
            <a:ext cx="4226977" cy="24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Elizaveta\Desktop\МАМА КУХНЯ-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4" t="10248" r="3485" b="12077"/>
          <a:stretch/>
        </p:blipFill>
        <p:spPr bwMode="auto">
          <a:xfrm>
            <a:off x="5076056" y="1473333"/>
            <a:ext cx="3969482" cy="233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Крест 3"/>
          <p:cNvSpPr/>
          <p:nvPr/>
        </p:nvSpPr>
        <p:spPr>
          <a:xfrm>
            <a:off x="4406041" y="2266458"/>
            <a:ext cx="604863" cy="604863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4365104"/>
            <a:ext cx="21602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4805536"/>
            <a:ext cx="21602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9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05768" y="620688"/>
            <a:ext cx="7338640" cy="21602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Температура кипения жидкости </a:t>
            </a:r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зависит от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атмосферного давления;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рода жидкости;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примесей (центры конденсации)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9592" y="3068960"/>
            <a:ext cx="7344816" cy="108012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нормальных условиях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температура кипения </a:t>
            </a: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воды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100 градусов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!!!</a:t>
            </a:r>
          </a:p>
          <a:p>
            <a:pPr algn="ctr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 шкале Цельсия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18468" y="4439952"/>
            <a:ext cx="7325940" cy="1418456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Внутренняя энергия воды или внутренняя энергия пара больше при одинаковой температуре?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2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6592" y="2708920"/>
            <a:ext cx="3711078" cy="8217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ЗДОРОВЬЕ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4221088"/>
            <a:ext cx="3928118" cy="21602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ОЖОГ ПАРОМ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ПЕРВАЯ ПОМОЩЬ: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ПАНТЕНОЛ;</a:t>
            </a:r>
          </a:p>
          <a:p>
            <a:pPr lvl="0"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ПРОТОЧНАЯ ХОЛОДНАЯ ВОДА</a:t>
            </a:r>
          </a:p>
          <a:p>
            <a:pPr marL="3486150" lvl="7" indent="-285750" algn="ctr">
              <a:buFontTx/>
              <a:buChar char="-"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57676" y="3530712"/>
            <a:ext cx="484632" cy="90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4104896"/>
              </p:ext>
            </p:extLst>
          </p:nvPr>
        </p:nvGraphicFramePr>
        <p:xfrm>
          <a:off x="1419670" y="371174"/>
          <a:ext cx="6096000" cy="1570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ВОДА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ПАР  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30508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Внутренняя  энергия  пара при одинаковой температуре больше за счет потенциальной энергии взаимодействия молекул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3033" y="1955131"/>
            <a:ext cx="549275" cy="89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467670" y="2733384"/>
            <a:ext cx="4108202" cy="8217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ЭКОНОМИЯ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99992" y="4213572"/>
            <a:ext cx="4104456" cy="21602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ПОСЛЕ ЗАКИПАНИЯ ВОДЫ ЦЕЛЕСООБРАЗНО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ЦЕЛЯХ ЭКОНОМИИ, ОТКЛЮЧИТЬ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ИСТОЧНИК ЭНЕРГИИ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9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764704"/>
            <a:ext cx="5688632" cy="134644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ВОДА</a:t>
            </a:r>
            <a:endParaRPr lang="ru-RU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6" y="3075816"/>
            <a:ext cx="3888432" cy="1296144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СЫРАЯ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788024" y="3016384"/>
            <a:ext cx="3816424" cy="1355576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КИПЯЧЕНАЯ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79912" y="2348880"/>
            <a:ext cx="1512168" cy="914400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ru-RU" sz="8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1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55776" y="698446"/>
            <a:ext cx="3744416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КИПЯЧЕНАЯ ВОДА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991140"/>
            <a:ext cx="3744416" cy="864096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СОДЕРЖИТСЯ МАЛО РАСТВОРЕННОГО ГАЗА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2996952"/>
            <a:ext cx="4248472" cy="1224136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ВРЕМЯ ЗАКИПАНИЯ УВЕЛИЧИВАЕТСЯ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2996952"/>
            <a:ext cx="432048" cy="288032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4479972"/>
            <a:ext cx="4248472" cy="13973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УВЕЛИЧЕНИЕ РАСХОДА ЭНЕРГИИ,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УВЕЛИЧЕНИЕ МАТЕРИАЛЬНЫХ ЗАТРАТ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1824256" y="788738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6300192" y="77498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8024" y="1991140"/>
            <a:ext cx="3600400" cy="84924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ОСАДОК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12360" y="3010664"/>
            <a:ext cx="576064" cy="2938616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Ь</a:t>
            </a:r>
          </a:p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52120" y="3010664"/>
            <a:ext cx="2088232" cy="2938616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ДИОКСИД КИСЛОРОДА (ТЯЖЕЛАЯ ВОДА)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63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640" y="1052736"/>
            <a:ext cx="6408712" cy="36004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ВЫВОД: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ЗДОРОВЬЯ И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ЭКОНОМИЧНОСТИ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ВЫГОДНО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ИСПОЛЬЗОВАТЬ СЫРУЮ ВОДУ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648" y="980728"/>
            <a:ext cx="5832648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ИСТОЧНИК ЭНЕРГИИ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2204864"/>
            <a:ext cx="2952328" cy="1375606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ГАЗОВАЯ ПЛИТА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92080" y="2204864"/>
            <a:ext cx="3168352" cy="1375606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ЭЛЕКТРИЧЕСКАЯ ПЛИТА (ЭЛЕКТРИЧЕСКИЙ ЧАЙНИК)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043938" y="2435467"/>
            <a:ext cx="914400" cy="914400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ru-RU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 descr="https://topsto-crimea.ru/images/detailed/1153/1574943953.0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70796"/>
            <a:ext cx="2412550" cy="241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nsk.online-dc.ru/files/catalog_image/cell_800/386/93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020" y="3870796"/>
            <a:ext cx="2435424" cy="243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60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332656"/>
            <a:ext cx="4392488" cy="5976664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ВАРИАНТ 1</a:t>
            </a:r>
          </a:p>
          <a:p>
            <a:pPr algn="ctr"/>
            <a:endParaRPr lang="ru-RU" sz="2400" b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Рассчитайте стоимость природного газа, который надо сжечь, чтобы 1,5 л воды нагреть от 20 градусов до температуры кипения.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Считать, что вся теплота, выделенная природным газом, пошла на нагревание воды.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88024" y="332656"/>
            <a:ext cx="3960440" cy="6005204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ВАРИАНТ 2</a:t>
            </a:r>
          </a:p>
          <a:p>
            <a:pPr algn="ctr"/>
            <a:endParaRPr lang="ru-RU" sz="2400" b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Какова стоимость электроэнергии потребляемой электрическим чайником мощностью 1,5 кВт при нагревании воды от 20 градусов до температуры кипения. Считать, что потерь электроэнергии нет.</a:t>
            </a:r>
          </a:p>
          <a:p>
            <a:pPr algn="ctr"/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3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640" y="1052736"/>
            <a:ext cx="6408712" cy="36004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ВЫВОД: </a:t>
            </a:r>
          </a:p>
          <a:p>
            <a:pPr algn="ctr"/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ЭКОНОМИЧЕСКИ ВЫГОДНО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ИСПОЛЬЗОВАТЬ ГАЗОВЫЕ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РЕСУРСЫ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5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15816" y="2249185"/>
            <a:ext cx="3096344" cy="1965920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СОЦИАЛЬНЫЙ КОНТЕКСТ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УРОВЕНЬ:</a:t>
            </a:r>
          </a:p>
          <a:p>
            <a:pPr algn="ctr"/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ГЛОБАЛЬНЫЙ/ ЛИЧНОСТНЫЙ</a:t>
            </a:r>
            <a:endParaRPr lang="ru-RU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43608" y="636716"/>
            <a:ext cx="2520280" cy="1490464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ЭКОНОМИЯ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580112" y="692696"/>
            <a:ext cx="2448272" cy="1393304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ЗДОРОВЬЕ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59832" y="4653136"/>
            <a:ext cx="2952328" cy="1800200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ПРЕДМЕТНАЯ ОБЛАСТЬ: ФИЗИКА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2814078">
            <a:off x="2774880" y="1960476"/>
            <a:ext cx="90367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 rot="18663200">
            <a:off x="5494875" y="2032506"/>
            <a:ext cx="989281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 rot="5400000">
            <a:off x="3958782" y="4298816"/>
            <a:ext cx="107213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 rot="3639735">
            <a:off x="574038" y="3311714"/>
            <a:ext cx="3748721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 rot="7056114">
            <a:off x="4569958" y="3335147"/>
            <a:ext cx="343019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3419872" y="1124744"/>
            <a:ext cx="223224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1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11560" y="1412776"/>
            <a:ext cx="8208912" cy="3600400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«НАБИРАЙСЯ ЗНАНИЙ В ШКОЛЕ ЗА КНИЖКОЙ, А УМА ДОМА ЗА ЧАШКОЙ ЧАЯ»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гласит английская поговорка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XIX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века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4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Elizaveta\Desktop\МАМА КУХНЯ-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8" r="1799" b="-656"/>
          <a:stretch/>
        </p:blipFill>
        <p:spPr bwMode="auto">
          <a:xfrm>
            <a:off x="1" y="9060"/>
            <a:ext cx="9144000" cy="684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96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63688" y="1772816"/>
            <a:ext cx="5616624" cy="2880320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9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izaveta\Desktop\Безымянный-4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640960" cy="62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1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700808"/>
            <a:ext cx="72603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ТЕПЛОВЫЕ ЯВЛЕНИЯ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наиболее распространенные явления встречающиеся на кухне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4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268760"/>
            <a:ext cx="74168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u="sng" dirty="0" smtClean="0">
                <a:latin typeface="+mj-lt"/>
                <a:cs typeface="Times New Roman" pitchFamily="18" charset="0"/>
              </a:rPr>
              <a:t>Цель занятия</a:t>
            </a:r>
            <a:r>
              <a:rPr lang="ru-RU" sz="4400" dirty="0" smtClean="0">
                <a:latin typeface="+mj-lt"/>
              </a:rPr>
              <a:t>: </a:t>
            </a:r>
          </a:p>
          <a:p>
            <a:pPr algn="just"/>
            <a:r>
              <a:rPr lang="ru-RU" sz="4400" b="1" dirty="0" smtClean="0">
                <a:latin typeface="+mj-lt"/>
              </a:rPr>
              <a:t>рассмотреть тепловые явления встречающиеся на кухне на примере приготовления чая.</a:t>
            </a:r>
            <a:endParaRPr lang="ru-RU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6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11760" y="764734"/>
            <a:ext cx="4032448" cy="19225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  <a:prstDash val="sysDash"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ЧАЙ</a:t>
            </a:r>
            <a:endParaRPr lang="ru-RU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74440" y="2774096"/>
            <a:ext cx="3337520" cy="139672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ВОДА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860032" y="2802666"/>
            <a:ext cx="3312368" cy="1368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ИСТОЧНИК ЭНЕРГИИ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6474492" y="1586514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649408" y="158651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907704" y="4653136"/>
            <a:ext cx="5298308" cy="149046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КИПЕНИЕ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7041946" y="417081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1283648" y="4170818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836712"/>
            <a:ext cx="5328592" cy="17281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>
                <a:solidFill>
                  <a:prstClr val="black"/>
                </a:solidFill>
                <a:latin typeface="+mj-lt"/>
              </a:rPr>
              <a:t>КИПЕНИЕ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244334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парообразование происходящее по всему объему жидкости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7305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9632" y="914470"/>
            <a:ext cx="6624736" cy="201047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МЕХАНИЗМ КИПЕНИЯ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8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338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3" name="IMG_3068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31573" y="548680"/>
            <a:ext cx="7872875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219</TotalTime>
  <Words>310</Words>
  <Application>Microsoft Office PowerPoint</Application>
  <PresentationFormat>Экран (4:3)</PresentationFormat>
  <Paragraphs>89</Paragraphs>
  <Slides>20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Аптека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Elizaveta</dc:creator>
  <cp:lastModifiedBy>Админ</cp:lastModifiedBy>
  <cp:revision>24</cp:revision>
  <dcterms:created xsi:type="dcterms:W3CDTF">2020-03-16T17:34:11Z</dcterms:created>
  <dcterms:modified xsi:type="dcterms:W3CDTF">2020-12-12T17:14:14Z</dcterms:modified>
</cp:coreProperties>
</file>